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8" r:id="rId6"/>
    <p:sldId id="275" r:id="rId7"/>
    <p:sldId id="276" r:id="rId8"/>
    <p:sldId id="277" r:id="rId9"/>
    <p:sldId id="274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240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6B54D-1F11-4163-A041-37A59304E6C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F69815-1D3D-47B1-8C2C-B6A5E6224391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User Input</a:t>
          </a:r>
        </a:p>
      </dgm:t>
    </dgm:pt>
    <dgm:pt modelId="{DBDF008B-B547-4F1F-ABD5-5CD8BC3432E2}" type="parTrans" cxnId="{4CD7A234-DE8A-410D-ADBE-C82CD687AA93}">
      <dgm:prSet/>
      <dgm:spPr/>
      <dgm:t>
        <a:bodyPr/>
        <a:lstStyle/>
        <a:p>
          <a:endParaRPr lang="en-US"/>
        </a:p>
      </dgm:t>
    </dgm:pt>
    <dgm:pt modelId="{E1B224D4-656A-48DD-B37F-D9B9108605BA}" type="sibTrans" cxnId="{4CD7A234-DE8A-410D-ADBE-C82CD687AA93}">
      <dgm:prSet/>
      <dgm:spPr/>
      <dgm:t>
        <a:bodyPr/>
        <a:lstStyle/>
        <a:p>
          <a:endParaRPr lang="en-US"/>
        </a:p>
      </dgm:t>
    </dgm:pt>
    <dgm:pt modelId="{0FE6E095-2C6E-4D42-891C-505415510570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Machine Learning</a:t>
          </a:r>
        </a:p>
      </dgm:t>
    </dgm:pt>
    <dgm:pt modelId="{5AA7658C-4D5C-4CFC-A60C-F6EE0266F07C}" type="parTrans" cxnId="{0DABCADA-4180-451C-BB1D-EC2A1CEAC262}">
      <dgm:prSet/>
      <dgm:spPr/>
      <dgm:t>
        <a:bodyPr/>
        <a:lstStyle/>
        <a:p>
          <a:endParaRPr lang="en-US"/>
        </a:p>
      </dgm:t>
    </dgm:pt>
    <dgm:pt modelId="{D3AC6FAD-4FB3-4021-9DB7-9F2A4552B8DC}" type="sibTrans" cxnId="{0DABCADA-4180-451C-BB1D-EC2A1CEAC262}">
      <dgm:prSet/>
      <dgm:spPr/>
      <dgm:t>
        <a:bodyPr/>
        <a:lstStyle/>
        <a:p>
          <a:endParaRPr lang="en-US"/>
        </a:p>
      </dgm:t>
    </dgm:pt>
    <dgm:pt modelId="{D23572D2-08FE-4E55-970D-85F1F713686A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History</a:t>
          </a:r>
        </a:p>
      </dgm:t>
    </dgm:pt>
    <dgm:pt modelId="{CA0CA35F-14C9-4E59-ADDE-F4C82BC54798}" type="parTrans" cxnId="{8B9AEEBF-A377-4003-B3D1-91FDFBB0EA1A}">
      <dgm:prSet/>
      <dgm:spPr/>
      <dgm:t>
        <a:bodyPr/>
        <a:lstStyle/>
        <a:p>
          <a:endParaRPr lang="en-US"/>
        </a:p>
      </dgm:t>
    </dgm:pt>
    <dgm:pt modelId="{C913BCD0-F55B-402F-8EF7-8F7D76DBD1FF}" type="sibTrans" cxnId="{8B9AEEBF-A377-4003-B3D1-91FDFBB0EA1A}">
      <dgm:prSet/>
      <dgm:spPr/>
      <dgm:t>
        <a:bodyPr/>
        <a:lstStyle/>
        <a:p>
          <a:endParaRPr lang="en-US"/>
        </a:p>
      </dgm:t>
    </dgm:pt>
    <dgm:pt modelId="{FFE907B6-E9BE-4102-AED7-172D081AB952}" type="pres">
      <dgm:prSet presAssocID="{C356B54D-1F11-4163-A041-37A59304E6C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244F74-B0E6-4EE2-BB57-FC46D8EF1F45}" type="pres">
      <dgm:prSet presAssocID="{2BF69815-1D3D-47B1-8C2C-B6A5E6224391}" presName="Accent1" presStyleCnt="0"/>
      <dgm:spPr/>
    </dgm:pt>
    <dgm:pt modelId="{4FC91A44-E96D-46E5-9407-3052CA5CC994}" type="pres">
      <dgm:prSet presAssocID="{2BF69815-1D3D-47B1-8C2C-B6A5E6224391}" presName="Accent" presStyleLbl="node1" presStyleIdx="0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9EB22086-8BBF-402A-B327-2A9DC6FC91FE}" type="pres">
      <dgm:prSet presAssocID="{2BF69815-1D3D-47B1-8C2C-B6A5E622439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0BEFB3E-ED89-4DE9-B37C-0505A823B90B}" type="pres">
      <dgm:prSet presAssocID="{0FE6E095-2C6E-4D42-891C-505415510570}" presName="Accent2" presStyleCnt="0"/>
      <dgm:spPr/>
    </dgm:pt>
    <dgm:pt modelId="{07AD095F-8C5B-4155-BB66-DC8EE66732B3}" type="pres">
      <dgm:prSet presAssocID="{0FE6E095-2C6E-4D42-891C-505415510570}" presName="Accent" presStyleLbl="node1" presStyleIdx="1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237D3AD2-5633-497F-A3FE-1D98AAAEF61C}" type="pres">
      <dgm:prSet presAssocID="{0FE6E095-2C6E-4D42-891C-50541551057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0461348-4E92-40D5-857B-6F905B6694D7}" type="pres">
      <dgm:prSet presAssocID="{D23572D2-08FE-4E55-970D-85F1F713686A}" presName="Accent3" presStyleCnt="0"/>
      <dgm:spPr/>
    </dgm:pt>
    <dgm:pt modelId="{9B180E0F-518F-4BF1-9653-F5DD2A962BE4}" type="pres">
      <dgm:prSet presAssocID="{D23572D2-08FE-4E55-970D-85F1F713686A}" presName="Accent" presStyleLbl="node1" presStyleIdx="2" presStyleCnt="3"/>
      <dgm:spPr>
        <a:solidFill>
          <a:srgbClr val="C00000"/>
        </a:solidFill>
        <a:ln>
          <a:solidFill>
            <a:srgbClr val="C00000"/>
          </a:solidFill>
        </a:ln>
      </dgm:spPr>
    </dgm:pt>
    <dgm:pt modelId="{C3074350-DC59-45FE-A4A5-C5E95276739F}" type="pres">
      <dgm:prSet presAssocID="{D23572D2-08FE-4E55-970D-85F1F713686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163E03-C3AF-40AC-A55F-9431ACCD3C57}" type="presOf" srcId="{2BF69815-1D3D-47B1-8C2C-B6A5E6224391}" destId="{9EB22086-8BBF-402A-B327-2A9DC6FC91FE}" srcOrd="0" destOrd="0" presId="urn:microsoft.com/office/officeart/2009/layout/CircleArrowProcess"/>
    <dgm:cxn modelId="{4CD7A234-DE8A-410D-ADBE-C82CD687AA93}" srcId="{C356B54D-1F11-4163-A041-37A59304E6C6}" destId="{2BF69815-1D3D-47B1-8C2C-B6A5E6224391}" srcOrd="0" destOrd="0" parTransId="{DBDF008B-B547-4F1F-ABD5-5CD8BC3432E2}" sibTransId="{E1B224D4-656A-48DD-B37F-D9B9108605BA}"/>
    <dgm:cxn modelId="{E86FD6A9-8BEE-4468-AE60-25DF5C8E459A}" type="presOf" srcId="{C356B54D-1F11-4163-A041-37A59304E6C6}" destId="{FFE907B6-E9BE-4102-AED7-172D081AB952}" srcOrd="0" destOrd="0" presId="urn:microsoft.com/office/officeart/2009/layout/CircleArrowProcess"/>
    <dgm:cxn modelId="{8B9AEEBF-A377-4003-B3D1-91FDFBB0EA1A}" srcId="{C356B54D-1F11-4163-A041-37A59304E6C6}" destId="{D23572D2-08FE-4E55-970D-85F1F713686A}" srcOrd="2" destOrd="0" parTransId="{CA0CA35F-14C9-4E59-ADDE-F4C82BC54798}" sibTransId="{C913BCD0-F55B-402F-8EF7-8F7D76DBD1FF}"/>
    <dgm:cxn modelId="{20C979CE-0E9F-4A82-854F-D582D1431E9E}" type="presOf" srcId="{D23572D2-08FE-4E55-970D-85F1F713686A}" destId="{C3074350-DC59-45FE-A4A5-C5E95276739F}" srcOrd="0" destOrd="0" presId="urn:microsoft.com/office/officeart/2009/layout/CircleArrowProcess"/>
    <dgm:cxn modelId="{0DABCADA-4180-451C-BB1D-EC2A1CEAC262}" srcId="{C356B54D-1F11-4163-A041-37A59304E6C6}" destId="{0FE6E095-2C6E-4D42-891C-505415510570}" srcOrd="1" destOrd="0" parTransId="{5AA7658C-4D5C-4CFC-A60C-F6EE0266F07C}" sibTransId="{D3AC6FAD-4FB3-4021-9DB7-9F2A4552B8DC}"/>
    <dgm:cxn modelId="{8E7DD8EF-43B3-4BCE-A257-02FF7EA6B12F}" type="presOf" srcId="{0FE6E095-2C6E-4D42-891C-505415510570}" destId="{237D3AD2-5633-497F-A3FE-1D98AAAEF61C}" srcOrd="0" destOrd="0" presId="urn:microsoft.com/office/officeart/2009/layout/CircleArrowProcess"/>
    <dgm:cxn modelId="{EC194D8B-B779-44CF-B601-30FC721EC856}" type="presParOf" srcId="{FFE907B6-E9BE-4102-AED7-172D081AB952}" destId="{D5244F74-B0E6-4EE2-BB57-FC46D8EF1F45}" srcOrd="0" destOrd="0" presId="urn:microsoft.com/office/officeart/2009/layout/CircleArrowProcess"/>
    <dgm:cxn modelId="{444BBD03-F9BF-48D8-B03D-BFC6381DD310}" type="presParOf" srcId="{D5244F74-B0E6-4EE2-BB57-FC46D8EF1F45}" destId="{4FC91A44-E96D-46E5-9407-3052CA5CC994}" srcOrd="0" destOrd="0" presId="urn:microsoft.com/office/officeart/2009/layout/CircleArrowProcess"/>
    <dgm:cxn modelId="{F6511367-D0FD-4DA1-9A28-DD2AC9B8D6EE}" type="presParOf" srcId="{FFE907B6-E9BE-4102-AED7-172D081AB952}" destId="{9EB22086-8BBF-402A-B327-2A9DC6FC91FE}" srcOrd="1" destOrd="0" presId="urn:microsoft.com/office/officeart/2009/layout/CircleArrowProcess"/>
    <dgm:cxn modelId="{BAC93127-12A7-44BE-919A-B9B5DE7C67A3}" type="presParOf" srcId="{FFE907B6-E9BE-4102-AED7-172D081AB952}" destId="{50BEFB3E-ED89-4DE9-B37C-0505A823B90B}" srcOrd="2" destOrd="0" presId="urn:microsoft.com/office/officeart/2009/layout/CircleArrowProcess"/>
    <dgm:cxn modelId="{C1544F9E-96C8-42A1-AB13-51F6BDCB9D5F}" type="presParOf" srcId="{50BEFB3E-ED89-4DE9-B37C-0505A823B90B}" destId="{07AD095F-8C5B-4155-BB66-DC8EE66732B3}" srcOrd="0" destOrd="0" presId="urn:microsoft.com/office/officeart/2009/layout/CircleArrowProcess"/>
    <dgm:cxn modelId="{29B735B8-1BD9-4AB0-B938-75AC91C65978}" type="presParOf" srcId="{FFE907B6-E9BE-4102-AED7-172D081AB952}" destId="{237D3AD2-5633-497F-A3FE-1D98AAAEF61C}" srcOrd="3" destOrd="0" presId="urn:microsoft.com/office/officeart/2009/layout/CircleArrowProcess"/>
    <dgm:cxn modelId="{95227665-CFFA-4596-9371-ABC5383E05FC}" type="presParOf" srcId="{FFE907B6-E9BE-4102-AED7-172D081AB952}" destId="{10461348-4E92-40D5-857B-6F905B6694D7}" srcOrd="4" destOrd="0" presId="urn:microsoft.com/office/officeart/2009/layout/CircleArrowProcess"/>
    <dgm:cxn modelId="{6553E013-E685-4DE9-865D-32C55FBEE0DF}" type="presParOf" srcId="{10461348-4E92-40D5-857B-6F905B6694D7}" destId="{9B180E0F-518F-4BF1-9653-F5DD2A962BE4}" srcOrd="0" destOrd="0" presId="urn:microsoft.com/office/officeart/2009/layout/CircleArrowProcess"/>
    <dgm:cxn modelId="{BA9CD727-8A6F-4E71-8E8A-319F3CB6CC0D}" type="presParOf" srcId="{FFE907B6-E9BE-4102-AED7-172D081AB952}" destId="{C3074350-DC59-45FE-A4A5-C5E95276739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2D2AA2-8A76-4669-A28D-9B51B8955C9B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48C595-3057-458E-81B1-3BF3EA7D88BF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User</a:t>
          </a:r>
        </a:p>
      </dgm:t>
    </dgm:pt>
    <dgm:pt modelId="{165D2413-C132-459D-8B57-04CD1D638AE8}" type="parTrans" cxnId="{791094C9-207E-431A-8514-B9E06A3B53C7}">
      <dgm:prSet/>
      <dgm:spPr/>
      <dgm:t>
        <a:bodyPr/>
        <a:lstStyle/>
        <a:p>
          <a:endParaRPr lang="en-US"/>
        </a:p>
      </dgm:t>
    </dgm:pt>
    <dgm:pt modelId="{74B2FB5E-F332-420C-8E43-1E9F65EA2C51}" type="sibTrans" cxnId="{791094C9-207E-431A-8514-B9E06A3B53C7}">
      <dgm:prSet/>
      <dgm:spPr/>
      <dgm:t>
        <a:bodyPr/>
        <a:lstStyle/>
        <a:p>
          <a:endParaRPr lang="en-US"/>
        </a:p>
      </dgm:t>
    </dgm:pt>
    <dgm:pt modelId="{6102A037-E274-433D-BC98-134CD238D588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Open the Cargo Bay Doors HAL</a:t>
          </a:r>
        </a:p>
      </dgm:t>
    </dgm:pt>
    <dgm:pt modelId="{B861A8F2-E637-4215-AD17-8C1E53992177}" type="parTrans" cxnId="{32F3CA7F-BB0A-44B0-998C-607A7DE7CE7D}">
      <dgm:prSet/>
      <dgm:spPr/>
      <dgm:t>
        <a:bodyPr/>
        <a:lstStyle/>
        <a:p>
          <a:endParaRPr lang="en-US"/>
        </a:p>
      </dgm:t>
    </dgm:pt>
    <dgm:pt modelId="{B6FDCCDB-B87F-4256-9295-D47919749122}" type="sibTrans" cxnId="{32F3CA7F-BB0A-44B0-998C-607A7DE7CE7D}">
      <dgm:prSet/>
      <dgm:spPr/>
      <dgm:t>
        <a:bodyPr/>
        <a:lstStyle/>
        <a:p>
          <a:endParaRPr lang="en-US"/>
        </a:p>
      </dgm:t>
    </dgm:pt>
    <dgm:pt modelId="{0A934CF9-86FC-499D-87C8-0B91BF1F6443}">
      <dgm:prSet phldrT="[Text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Chat-Bot</a:t>
          </a:r>
        </a:p>
      </dgm:t>
    </dgm:pt>
    <dgm:pt modelId="{ED6090FB-10BE-48C8-91C7-2D320D568051}" type="parTrans" cxnId="{EC0EE878-5B89-4ECA-AB80-C34D1F7B5A30}">
      <dgm:prSet/>
      <dgm:spPr/>
      <dgm:t>
        <a:bodyPr/>
        <a:lstStyle/>
        <a:p>
          <a:endParaRPr lang="en-US"/>
        </a:p>
      </dgm:t>
    </dgm:pt>
    <dgm:pt modelId="{8667845E-D100-4B07-950B-B629C1348AC2}" type="sibTrans" cxnId="{EC0EE878-5B89-4ECA-AB80-C34D1F7B5A30}">
      <dgm:prSet/>
      <dgm:spPr/>
      <dgm:t>
        <a:bodyPr/>
        <a:lstStyle/>
        <a:p>
          <a:endParaRPr lang="en-US"/>
        </a:p>
      </dgm:t>
    </dgm:pt>
    <dgm:pt modelId="{4CE8C5CD-B9FD-4577-943A-3C3100D7735D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I Cannot Do That Dave</a:t>
          </a:r>
        </a:p>
      </dgm:t>
    </dgm:pt>
    <dgm:pt modelId="{A3FA151A-B4A1-44A2-B752-3613161A98AC}" type="parTrans" cxnId="{768903AA-6813-4C12-B8A6-E28DE25F814F}">
      <dgm:prSet/>
      <dgm:spPr/>
      <dgm:t>
        <a:bodyPr/>
        <a:lstStyle/>
        <a:p>
          <a:endParaRPr lang="en-US"/>
        </a:p>
      </dgm:t>
    </dgm:pt>
    <dgm:pt modelId="{D8C9116C-6738-4A77-98E4-964B06797ED2}" type="sibTrans" cxnId="{768903AA-6813-4C12-B8A6-E28DE25F814F}">
      <dgm:prSet/>
      <dgm:spPr/>
      <dgm:t>
        <a:bodyPr/>
        <a:lstStyle/>
        <a:p>
          <a:endParaRPr lang="en-US"/>
        </a:p>
      </dgm:t>
    </dgm:pt>
    <dgm:pt modelId="{3181A445-B89B-4054-A9DC-2840CD9248C7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0E5C6516-1382-490A-B357-DC1BB79E5204}" type="parTrans" cxnId="{AB55C5F1-4D9E-4E2E-90AA-48158D245F88}">
      <dgm:prSet/>
      <dgm:spPr/>
      <dgm:t>
        <a:bodyPr/>
        <a:lstStyle/>
        <a:p>
          <a:endParaRPr lang="en-US"/>
        </a:p>
      </dgm:t>
    </dgm:pt>
    <dgm:pt modelId="{48E9C86E-D67A-4452-9B98-CC5B169ADD95}" type="sibTrans" cxnId="{AB55C5F1-4D9E-4E2E-90AA-48158D245F88}">
      <dgm:prSet/>
      <dgm:spPr/>
      <dgm:t>
        <a:bodyPr/>
        <a:lstStyle/>
        <a:p>
          <a:endParaRPr lang="en-US"/>
        </a:p>
      </dgm:t>
    </dgm:pt>
    <dgm:pt modelId="{56D32BFE-419B-4FF4-8770-1146C683363A}">
      <dgm:prSet phldrT="[Text]"/>
      <dgm:spPr/>
      <dgm:t>
        <a:bodyPr/>
        <a:lstStyle/>
        <a:p>
          <a:r>
            <a:rPr lang="en-US" dirty="0"/>
            <a:t>Wrong Answer</a:t>
          </a:r>
        </a:p>
      </dgm:t>
    </dgm:pt>
    <dgm:pt modelId="{27349FC3-4A93-4DA8-9448-946BECBDBE2F}" type="parTrans" cxnId="{02B70DBA-8713-484F-9284-FF3F36F8BD42}">
      <dgm:prSet/>
      <dgm:spPr/>
      <dgm:t>
        <a:bodyPr/>
        <a:lstStyle/>
        <a:p>
          <a:endParaRPr lang="en-US"/>
        </a:p>
      </dgm:t>
    </dgm:pt>
    <dgm:pt modelId="{6589AD2B-B811-4D33-8870-DD8A99C6D3A0}" type="sibTrans" cxnId="{02B70DBA-8713-484F-9284-FF3F36F8BD42}">
      <dgm:prSet/>
      <dgm:spPr/>
      <dgm:t>
        <a:bodyPr/>
        <a:lstStyle/>
        <a:p>
          <a:endParaRPr lang="en-US"/>
        </a:p>
      </dgm:t>
    </dgm:pt>
    <dgm:pt modelId="{8A459802-AE7E-41DB-8457-574B0077494F}">
      <dgm:prSet phldrT="[Text]"/>
      <dgm:spPr/>
      <dgm:t>
        <a:bodyPr/>
        <a:lstStyle/>
        <a:p>
          <a:r>
            <a:rPr lang="en-US" dirty="0"/>
            <a:t>Open the Cargo Bay Doors</a:t>
          </a:r>
        </a:p>
      </dgm:t>
    </dgm:pt>
    <dgm:pt modelId="{552E7DB1-536C-4CD1-B24E-DDD4B119D422}" type="parTrans" cxnId="{D0C77C09-4EF1-43E0-9C9F-B2FB355AB671}">
      <dgm:prSet/>
      <dgm:spPr/>
      <dgm:t>
        <a:bodyPr/>
        <a:lstStyle/>
        <a:p>
          <a:endParaRPr lang="en-US"/>
        </a:p>
      </dgm:t>
    </dgm:pt>
    <dgm:pt modelId="{FD88122E-6DBF-47BA-BAEE-D34C1D44BB38}" type="sibTrans" cxnId="{D0C77C09-4EF1-43E0-9C9F-B2FB355AB671}">
      <dgm:prSet/>
      <dgm:spPr/>
      <dgm:t>
        <a:bodyPr/>
        <a:lstStyle/>
        <a:p>
          <a:endParaRPr lang="en-US"/>
        </a:p>
      </dgm:t>
    </dgm:pt>
    <dgm:pt modelId="{BB8364DA-0551-4D23-A5DB-2F2BECDCF4DF}" type="pres">
      <dgm:prSet presAssocID="{442D2AA2-8A76-4669-A28D-9B51B8955C9B}" presName="linearFlow" presStyleCnt="0">
        <dgm:presLayoutVars>
          <dgm:dir/>
          <dgm:animLvl val="lvl"/>
          <dgm:resizeHandles val="exact"/>
        </dgm:presLayoutVars>
      </dgm:prSet>
      <dgm:spPr/>
    </dgm:pt>
    <dgm:pt modelId="{DB8692E3-BB64-42E3-BFD7-1252D234022C}" type="pres">
      <dgm:prSet presAssocID="{D848C595-3057-458E-81B1-3BF3EA7D88BF}" presName="composite" presStyleCnt="0"/>
      <dgm:spPr/>
    </dgm:pt>
    <dgm:pt modelId="{93A42CE9-58FA-4B0C-91FB-CBA6DFA8A8C3}" type="pres">
      <dgm:prSet presAssocID="{D848C595-3057-458E-81B1-3BF3EA7D88B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A0994BB-D2E5-4C2C-BC42-241AADC1A656}" type="pres">
      <dgm:prSet presAssocID="{D848C595-3057-458E-81B1-3BF3EA7D88BF}" presName="descendantText" presStyleLbl="alignAcc1" presStyleIdx="0" presStyleCnt="3">
        <dgm:presLayoutVars>
          <dgm:bulletEnabled val="1"/>
        </dgm:presLayoutVars>
      </dgm:prSet>
      <dgm:spPr/>
    </dgm:pt>
    <dgm:pt modelId="{B5CE30B5-851F-43CF-82F9-9DE9C3455688}" type="pres">
      <dgm:prSet presAssocID="{74B2FB5E-F332-420C-8E43-1E9F65EA2C51}" presName="sp" presStyleCnt="0"/>
      <dgm:spPr/>
    </dgm:pt>
    <dgm:pt modelId="{444C7455-DD7B-429A-B27F-9F4B47BB712A}" type="pres">
      <dgm:prSet presAssocID="{0A934CF9-86FC-499D-87C8-0B91BF1F6443}" presName="composite" presStyleCnt="0"/>
      <dgm:spPr/>
    </dgm:pt>
    <dgm:pt modelId="{0AFE323B-8A50-4097-BE51-BCE724B8C7D4}" type="pres">
      <dgm:prSet presAssocID="{0A934CF9-86FC-499D-87C8-0B91BF1F64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83F00CD-7629-48F8-A521-9DF4F7AAD4F4}" type="pres">
      <dgm:prSet presAssocID="{0A934CF9-86FC-499D-87C8-0B91BF1F6443}" presName="descendantText" presStyleLbl="alignAcc1" presStyleIdx="1" presStyleCnt="3">
        <dgm:presLayoutVars>
          <dgm:bulletEnabled val="1"/>
        </dgm:presLayoutVars>
      </dgm:prSet>
      <dgm:spPr/>
    </dgm:pt>
    <dgm:pt modelId="{FF68F7A4-3426-4AA0-9310-36A62E5AFD26}" type="pres">
      <dgm:prSet presAssocID="{8667845E-D100-4B07-950B-B629C1348AC2}" presName="sp" presStyleCnt="0"/>
      <dgm:spPr/>
    </dgm:pt>
    <dgm:pt modelId="{3FFA35BD-DB74-4842-9643-DBD018FB4B84}" type="pres">
      <dgm:prSet presAssocID="{3181A445-B89B-4054-A9DC-2840CD9248C7}" presName="composite" presStyleCnt="0"/>
      <dgm:spPr/>
    </dgm:pt>
    <dgm:pt modelId="{CA4BEAA9-C675-4BA3-9D60-192CCFEBAD35}" type="pres">
      <dgm:prSet presAssocID="{3181A445-B89B-4054-A9DC-2840CD9248C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748B2EE-F6D5-49BC-A16A-3E756D5394CE}" type="pres">
      <dgm:prSet presAssocID="{3181A445-B89B-4054-A9DC-2840CD9248C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0C77C09-4EF1-43E0-9C9F-B2FB355AB671}" srcId="{3181A445-B89B-4054-A9DC-2840CD9248C7}" destId="{8A459802-AE7E-41DB-8457-574B0077494F}" srcOrd="1" destOrd="0" parTransId="{552E7DB1-536C-4CD1-B24E-DDD4B119D422}" sibTransId="{FD88122E-6DBF-47BA-BAEE-D34C1D44BB38}"/>
    <dgm:cxn modelId="{E18EA622-A9B0-48F4-A5BA-56E9AEDAE570}" type="presOf" srcId="{6102A037-E274-433D-BC98-134CD238D588}" destId="{FA0994BB-D2E5-4C2C-BC42-241AADC1A656}" srcOrd="0" destOrd="0" presId="urn:microsoft.com/office/officeart/2005/8/layout/chevron2"/>
    <dgm:cxn modelId="{0D15D831-0459-4E54-A1F2-D330BE4D5D37}" type="presOf" srcId="{8A459802-AE7E-41DB-8457-574B0077494F}" destId="{0748B2EE-F6D5-49BC-A16A-3E756D5394CE}" srcOrd="0" destOrd="1" presId="urn:microsoft.com/office/officeart/2005/8/layout/chevron2"/>
    <dgm:cxn modelId="{EC0EE878-5B89-4ECA-AB80-C34D1F7B5A30}" srcId="{442D2AA2-8A76-4669-A28D-9B51B8955C9B}" destId="{0A934CF9-86FC-499D-87C8-0B91BF1F6443}" srcOrd="1" destOrd="0" parTransId="{ED6090FB-10BE-48C8-91C7-2D320D568051}" sibTransId="{8667845E-D100-4B07-950B-B629C1348AC2}"/>
    <dgm:cxn modelId="{A9D6B77F-18AF-4367-9789-4D0BA3721931}" type="presOf" srcId="{3181A445-B89B-4054-A9DC-2840CD9248C7}" destId="{CA4BEAA9-C675-4BA3-9D60-192CCFEBAD35}" srcOrd="0" destOrd="0" presId="urn:microsoft.com/office/officeart/2005/8/layout/chevron2"/>
    <dgm:cxn modelId="{32F3CA7F-BB0A-44B0-998C-607A7DE7CE7D}" srcId="{D848C595-3057-458E-81B1-3BF3EA7D88BF}" destId="{6102A037-E274-433D-BC98-134CD238D588}" srcOrd="0" destOrd="0" parTransId="{B861A8F2-E637-4215-AD17-8C1E53992177}" sibTransId="{B6FDCCDB-B87F-4256-9295-D47919749122}"/>
    <dgm:cxn modelId="{768903AA-6813-4C12-B8A6-E28DE25F814F}" srcId="{0A934CF9-86FC-499D-87C8-0B91BF1F6443}" destId="{4CE8C5CD-B9FD-4577-943A-3C3100D7735D}" srcOrd="0" destOrd="0" parTransId="{A3FA151A-B4A1-44A2-B752-3613161A98AC}" sibTransId="{D8C9116C-6738-4A77-98E4-964B06797ED2}"/>
    <dgm:cxn modelId="{02B70DBA-8713-484F-9284-FF3F36F8BD42}" srcId="{3181A445-B89B-4054-A9DC-2840CD9248C7}" destId="{56D32BFE-419B-4FF4-8770-1146C683363A}" srcOrd="0" destOrd="0" parTransId="{27349FC3-4A93-4DA8-9448-946BECBDBE2F}" sibTransId="{6589AD2B-B811-4D33-8870-DD8A99C6D3A0}"/>
    <dgm:cxn modelId="{FA1640BE-357D-4C53-907F-427A39CD3B53}" type="presOf" srcId="{56D32BFE-419B-4FF4-8770-1146C683363A}" destId="{0748B2EE-F6D5-49BC-A16A-3E756D5394CE}" srcOrd="0" destOrd="0" presId="urn:microsoft.com/office/officeart/2005/8/layout/chevron2"/>
    <dgm:cxn modelId="{260DA8C4-1C92-47E0-8755-40623765647D}" type="presOf" srcId="{4CE8C5CD-B9FD-4577-943A-3C3100D7735D}" destId="{683F00CD-7629-48F8-A521-9DF4F7AAD4F4}" srcOrd="0" destOrd="0" presId="urn:microsoft.com/office/officeart/2005/8/layout/chevron2"/>
    <dgm:cxn modelId="{791094C9-207E-431A-8514-B9E06A3B53C7}" srcId="{442D2AA2-8A76-4669-A28D-9B51B8955C9B}" destId="{D848C595-3057-458E-81B1-3BF3EA7D88BF}" srcOrd="0" destOrd="0" parTransId="{165D2413-C132-459D-8B57-04CD1D638AE8}" sibTransId="{74B2FB5E-F332-420C-8E43-1E9F65EA2C51}"/>
    <dgm:cxn modelId="{08DDD8E2-7C28-4242-AB55-CBE08EEA8ADC}" type="presOf" srcId="{0A934CF9-86FC-499D-87C8-0B91BF1F6443}" destId="{0AFE323B-8A50-4097-BE51-BCE724B8C7D4}" srcOrd="0" destOrd="0" presId="urn:microsoft.com/office/officeart/2005/8/layout/chevron2"/>
    <dgm:cxn modelId="{D60EBBE7-137A-48E6-B95A-679CBDBC7D36}" type="presOf" srcId="{D848C595-3057-458E-81B1-3BF3EA7D88BF}" destId="{93A42CE9-58FA-4B0C-91FB-CBA6DFA8A8C3}" srcOrd="0" destOrd="0" presId="urn:microsoft.com/office/officeart/2005/8/layout/chevron2"/>
    <dgm:cxn modelId="{02D95AEC-D5DE-40B0-BB38-B48F89592CE1}" type="presOf" srcId="{442D2AA2-8A76-4669-A28D-9B51B8955C9B}" destId="{BB8364DA-0551-4D23-A5DB-2F2BECDCF4DF}" srcOrd="0" destOrd="0" presId="urn:microsoft.com/office/officeart/2005/8/layout/chevron2"/>
    <dgm:cxn modelId="{AB55C5F1-4D9E-4E2E-90AA-48158D245F88}" srcId="{442D2AA2-8A76-4669-A28D-9B51B8955C9B}" destId="{3181A445-B89B-4054-A9DC-2840CD9248C7}" srcOrd="2" destOrd="0" parTransId="{0E5C6516-1382-490A-B357-DC1BB79E5204}" sibTransId="{48E9C86E-D67A-4452-9B98-CC5B169ADD95}"/>
    <dgm:cxn modelId="{77B8E152-1661-4D46-8855-12B770ADFA42}" type="presParOf" srcId="{BB8364DA-0551-4D23-A5DB-2F2BECDCF4DF}" destId="{DB8692E3-BB64-42E3-BFD7-1252D234022C}" srcOrd="0" destOrd="0" presId="urn:microsoft.com/office/officeart/2005/8/layout/chevron2"/>
    <dgm:cxn modelId="{F293E721-AF34-4319-9B7A-0C2B8FBD05BE}" type="presParOf" srcId="{DB8692E3-BB64-42E3-BFD7-1252D234022C}" destId="{93A42CE9-58FA-4B0C-91FB-CBA6DFA8A8C3}" srcOrd="0" destOrd="0" presId="urn:microsoft.com/office/officeart/2005/8/layout/chevron2"/>
    <dgm:cxn modelId="{6CBDF009-5B60-4A0A-8209-18A62E8E3C37}" type="presParOf" srcId="{DB8692E3-BB64-42E3-BFD7-1252D234022C}" destId="{FA0994BB-D2E5-4C2C-BC42-241AADC1A656}" srcOrd="1" destOrd="0" presId="urn:microsoft.com/office/officeart/2005/8/layout/chevron2"/>
    <dgm:cxn modelId="{9E8DDC42-956B-47EB-A241-934A339E4799}" type="presParOf" srcId="{BB8364DA-0551-4D23-A5DB-2F2BECDCF4DF}" destId="{B5CE30B5-851F-43CF-82F9-9DE9C3455688}" srcOrd="1" destOrd="0" presId="urn:microsoft.com/office/officeart/2005/8/layout/chevron2"/>
    <dgm:cxn modelId="{B1A2EBB9-0750-4894-87CD-4ABD256C9B80}" type="presParOf" srcId="{BB8364DA-0551-4D23-A5DB-2F2BECDCF4DF}" destId="{444C7455-DD7B-429A-B27F-9F4B47BB712A}" srcOrd="2" destOrd="0" presId="urn:microsoft.com/office/officeart/2005/8/layout/chevron2"/>
    <dgm:cxn modelId="{7AA59A26-1156-48A3-9BFD-4EAEC57F7AD6}" type="presParOf" srcId="{444C7455-DD7B-429A-B27F-9F4B47BB712A}" destId="{0AFE323B-8A50-4097-BE51-BCE724B8C7D4}" srcOrd="0" destOrd="0" presId="urn:microsoft.com/office/officeart/2005/8/layout/chevron2"/>
    <dgm:cxn modelId="{8955F386-D110-463E-B9F1-B2867303EF3B}" type="presParOf" srcId="{444C7455-DD7B-429A-B27F-9F4B47BB712A}" destId="{683F00CD-7629-48F8-A521-9DF4F7AAD4F4}" srcOrd="1" destOrd="0" presId="urn:microsoft.com/office/officeart/2005/8/layout/chevron2"/>
    <dgm:cxn modelId="{F84A2A43-A1BD-4ED3-AA87-B69EC4D9CBCA}" type="presParOf" srcId="{BB8364DA-0551-4D23-A5DB-2F2BECDCF4DF}" destId="{FF68F7A4-3426-4AA0-9310-36A62E5AFD26}" srcOrd="3" destOrd="0" presId="urn:microsoft.com/office/officeart/2005/8/layout/chevron2"/>
    <dgm:cxn modelId="{8BC850AA-2DD8-47AE-A451-A78AB30FFA55}" type="presParOf" srcId="{BB8364DA-0551-4D23-A5DB-2F2BECDCF4DF}" destId="{3FFA35BD-DB74-4842-9643-DBD018FB4B84}" srcOrd="4" destOrd="0" presId="urn:microsoft.com/office/officeart/2005/8/layout/chevron2"/>
    <dgm:cxn modelId="{D27A79F4-D08E-469C-BF00-8C6266CF07C9}" type="presParOf" srcId="{3FFA35BD-DB74-4842-9643-DBD018FB4B84}" destId="{CA4BEAA9-C675-4BA3-9D60-192CCFEBAD35}" srcOrd="0" destOrd="0" presId="urn:microsoft.com/office/officeart/2005/8/layout/chevron2"/>
    <dgm:cxn modelId="{C941150C-1510-418D-90C1-A881FA128F81}" type="presParOf" srcId="{3FFA35BD-DB74-4842-9643-DBD018FB4B84}" destId="{0748B2EE-F6D5-49BC-A16A-3E756D5394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1A44-E96D-46E5-9407-3052CA5CC994}">
      <dsp:nvSpPr>
        <dsp:cNvPr id="0" name=""/>
        <dsp:cNvSpPr/>
      </dsp:nvSpPr>
      <dsp:spPr>
        <a:xfrm>
          <a:off x="2183777" y="0"/>
          <a:ext cx="1883924" cy="188421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22086-8BBF-402A-B327-2A9DC6FC91FE}">
      <dsp:nvSpPr>
        <dsp:cNvPr id="0" name=""/>
        <dsp:cNvSpPr/>
      </dsp:nvSpPr>
      <dsp:spPr>
        <a:xfrm>
          <a:off x="2600187" y="680257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User Input</a:t>
          </a:r>
        </a:p>
      </dsp:txBody>
      <dsp:txXfrm>
        <a:off x="2600187" y="680257"/>
        <a:ext cx="1046860" cy="523305"/>
      </dsp:txXfrm>
    </dsp:sp>
    <dsp:sp modelId="{07AD095F-8C5B-4155-BB66-DC8EE66732B3}">
      <dsp:nvSpPr>
        <dsp:cNvPr id="0" name=""/>
        <dsp:cNvSpPr/>
      </dsp:nvSpPr>
      <dsp:spPr>
        <a:xfrm>
          <a:off x="1660524" y="1082619"/>
          <a:ext cx="1883924" cy="188421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3AD2-5633-497F-A3FE-1D98AAAEF61C}">
      <dsp:nvSpPr>
        <dsp:cNvPr id="0" name=""/>
        <dsp:cNvSpPr/>
      </dsp:nvSpPr>
      <dsp:spPr>
        <a:xfrm>
          <a:off x="2079056" y="1769138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Machine Learning</a:t>
          </a:r>
        </a:p>
      </dsp:txBody>
      <dsp:txXfrm>
        <a:off x="2079056" y="1769138"/>
        <a:ext cx="1046860" cy="523305"/>
      </dsp:txXfrm>
    </dsp:sp>
    <dsp:sp modelId="{9B180E0F-518F-4BF1-9653-F5DD2A962BE4}">
      <dsp:nvSpPr>
        <dsp:cNvPr id="0" name=""/>
        <dsp:cNvSpPr/>
      </dsp:nvSpPr>
      <dsp:spPr>
        <a:xfrm>
          <a:off x="2317863" y="2294792"/>
          <a:ext cx="1618582" cy="161923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74350-DC59-45FE-A4A5-C5E95276739F}">
      <dsp:nvSpPr>
        <dsp:cNvPr id="0" name=""/>
        <dsp:cNvSpPr/>
      </dsp:nvSpPr>
      <dsp:spPr>
        <a:xfrm>
          <a:off x="2602663" y="2859585"/>
          <a:ext cx="1046860" cy="523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History</a:t>
          </a:r>
        </a:p>
      </dsp:txBody>
      <dsp:txXfrm>
        <a:off x="2602663" y="2859585"/>
        <a:ext cx="1046860" cy="523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42CE9-58FA-4B0C-91FB-CBA6DFA8A8C3}">
      <dsp:nvSpPr>
        <dsp:cNvPr id="0" name=""/>
        <dsp:cNvSpPr/>
      </dsp:nvSpPr>
      <dsp:spPr>
        <a:xfrm rot="5400000">
          <a:off x="-87342" y="88099"/>
          <a:ext cx="582285" cy="40759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204556"/>
        <a:ext cx="407599" cy="174686"/>
      </dsp:txXfrm>
    </dsp:sp>
    <dsp:sp modelId="{FA0994BB-D2E5-4C2C-BC42-241AADC1A656}">
      <dsp:nvSpPr>
        <dsp:cNvPr id="0" name=""/>
        <dsp:cNvSpPr/>
      </dsp:nvSpPr>
      <dsp:spPr>
        <a:xfrm rot="5400000">
          <a:off x="1486032" y="-107767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 HAL</a:t>
          </a:r>
        </a:p>
      </dsp:txBody>
      <dsp:txXfrm rot="-5400000">
        <a:off x="407599" y="19233"/>
        <a:ext cx="2516875" cy="341533"/>
      </dsp:txXfrm>
    </dsp:sp>
    <dsp:sp modelId="{0AFE323B-8A50-4097-BE51-BCE724B8C7D4}">
      <dsp:nvSpPr>
        <dsp:cNvPr id="0" name=""/>
        <dsp:cNvSpPr/>
      </dsp:nvSpPr>
      <dsp:spPr>
        <a:xfrm rot="5400000">
          <a:off x="-87342" y="548104"/>
          <a:ext cx="582285" cy="40759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rgbClr val="00B0F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Chat-Bot</a:t>
          </a:r>
        </a:p>
      </dsp:txBody>
      <dsp:txXfrm rot="-5400000">
        <a:off x="2" y="664561"/>
        <a:ext cx="407599" cy="174686"/>
      </dsp:txXfrm>
    </dsp:sp>
    <dsp:sp modelId="{683F00CD-7629-48F8-A521-9DF4F7AAD4F4}">
      <dsp:nvSpPr>
        <dsp:cNvPr id="0" name=""/>
        <dsp:cNvSpPr/>
      </dsp:nvSpPr>
      <dsp:spPr>
        <a:xfrm rot="5400000">
          <a:off x="1486032" y="-617671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 Cannot Do That Dave</a:t>
          </a:r>
        </a:p>
      </dsp:txBody>
      <dsp:txXfrm rot="-5400000">
        <a:off x="407599" y="479238"/>
        <a:ext cx="2516875" cy="341533"/>
      </dsp:txXfrm>
    </dsp:sp>
    <dsp:sp modelId="{CA4BEAA9-C675-4BA3-9D60-192CCFEBAD35}">
      <dsp:nvSpPr>
        <dsp:cNvPr id="0" name=""/>
        <dsp:cNvSpPr/>
      </dsp:nvSpPr>
      <dsp:spPr>
        <a:xfrm rot="5400000">
          <a:off x="-87342" y="1008109"/>
          <a:ext cx="582285" cy="407599"/>
        </a:xfrm>
        <a:prstGeom prst="chevron">
          <a:avLst/>
        </a:prstGeom>
        <a:solidFill>
          <a:schemeClr val="accent5">
            <a:hueOff val="13548401"/>
            <a:satOff val="-34341"/>
            <a:lumOff val="5489"/>
            <a:alphaOff val="0"/>
          </a:schemeClr>
        </a:solidFill>
        <a:ln w="25400" cap="flat" cmpd="sng" algn="ctr">
          <a:solidFill>
            <a:schemeClr val="accent5">
              <a:hueOff val="13548401"/>
              <a:satOff val="-34341"/>
              <a:lumOff val="5489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</a:t>
          </a:r>
        </a:p>
      </dsp:txBody>
      <dsp:txXfrm rot="-5400000">
        <a:off x="2" y="1124566"/>
        <a:ext cx="407599" cy="174686"/>
      </dsp:txXfrm>
    </dsp:sp>
    <dsp:sp modelId="{0748B2EE-F6D5-49BC-A16A-3E756D5394CE}">
      <dsp:nvSpPr>
        <dsp:cNvPr id="0" name=""/>
        <dsp:cNvSpPr/>
      </dsp:nvSpPr>
      <dsp:spPr>
        <a:xfrm rot="5400000">
          <a:off x="1486032" y="-157666"/>
          <a:ext cx="378485" cy="25353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3548401"/>
              <a:satOff val="-34341"/>
              <a:lumOff val="5489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Wrong Answer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the Cargo Bay Doors</a:t>
          </a:r>
        </a:p>
      </dsp:txBody>
      <dsp:txXfrm rot="-5400000">
        <a:off x="407599" y="939243"/>
        <a:ext cx="2516875" cy="341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jp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Chat-Bot with Machine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Monahan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Chat Bot?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Chat-Bot is a program which attempts to generate a response to a user input based on the rules it has been programmed with. Rules can be simple like change “I” to “You” and repeat back the same line with a question mark e.g. </a:t>
            </a:r>
            <a:br>
              <a:rPr lang="en-US" dirty="0"/>
            </a:br>
            <a:r>
              <a:rPr lang="en-US" dirty="0"/>
              <a:t>I don’t like Mondays</a:t>
            </a:r>
            <a:br>
              <a:rPr lang="en-US" dirty="0"/>
            </a:br>
            <a:r>
              <a:rPr lang="en-US" dirty="0"/>
              <a:t>You don’t like Mondays?</a:t>
            </a:r>
            <a:br>
              <a:rPr lang="en-US" dirty="0"/>
            </a:br>
            <a:r>
              <a:rPr lang="en-US" dirty="0"/>
              <a:t>More complicated rules can produce more complicated responses.</a:t>
            </a:r>
          </a:p>
          <a:p>
            <a:r>
              <a:rPr lang="en-US" dirty="0"/>
              <a:t>Adding </a:t>
            </a:r>
            <a:r>
              <a:rPr lang="en-US"/>
              <a:t>Learning abilities to </a:t>
            </a:r>
            <a:r>
              <a:rPr lang="en-US" dirty="0"/>
              <a:t>a Chat-Bot allows for the creation of new rules based on user inputs and historical data.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7739-3FFF-4FDC-B6C4-7236AF93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AB18-3CBA-4B5A-92AB-4846DDCD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Program-AB is a reference implementation of AIML 2.0 released in 2013 by the ALICE AI Foundation.</a:t>
            </a:r>
          </a:p>
          <a:p>
            <a:r>
              <a:rPr lang="en-IE" dirty="0"/>
              <a:t>AIML 2.0 (Artificial Intelligence Mark-up Language) is a structure for storing patterns and responses for Chat-Bots. </a:t>
            </a:r>
          </a:p>
          <a:p>
            <a:r>
              <a:rPr lang="en-IE" dirty="0"/>
              <a:t>S.U.P.E.R (Substantial Upgrade of Previous Example Robot) Designed specifically for virtual assistant applications this is an AIML 2.0 set of responses and patterns.</a:t>
            </a:r>
          </a:p>
          <a:p>
            <a:r>
              <a:rPr lang="en-IE" dirty="0"/>
              <a:t>JAVA programming for the GUI and interfaces between components.</a:t>
            </a:r>
          </a:p>
        </p:txBody>
      </p:sp>
    </p:spTree>
    <p:extLst>
      <p:ext uri="{BB962C8B-B14F-4D97-AF65-F5344CB8AC3E}">
        <p14:creationId xmlns:p14="http://schemas.microsoft.com/office/powerpoint/2010/main" val="5771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91AB-58BB-4D39-80DE-E319ECF5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0F38-9019-481B-9D9E-B0C359B2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Fully functional rules based Chat-Bot with persona features.</a:t>
            </a:r>
          </a:p>
          <a:p>
            <a:r>
              <a:rPr lang="en-IE" dirty="0" err="1"/>
              <a:t>Pannous</a:t>
            </a:r>
            <a:r>
              <a:rPr lang="en-IE" dirty="0"/>
              <a:t> integration, allows the Chat-Bot to use the same backend technology in personal assistants like Siri.</a:t>
            </a:r>
          </a:p>
          <a:p>
            <a:r>
              <a:rPr lang="en-IE" dirty="0"/>
              <a:t>Instructed and Predicated learning, the Chat-Bot can be told to learn something directly by the user or can learn based on pre existing patterns.</a:t>
            </a:r>
          </a:p>
          <a:p>
            <a:r>
              <a:rPr lang="en-IE" dirty="0"/>
              <a:t>Out-of-Band handler to allow access to programs outside of the Chat-Bot. Dependant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88492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F270-F259-4B7B-BC47-70167CAD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Functional Flow Chart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19016-9E00-458D-99F1-776C505E30B3}"/>
              </a:ext>
            </a:extLst>
          </p:cNvPr>
          <p:cNvSpPr/>
          <p:nvPr/>
        </p:nvSpPr>
        <p:spPr>
          <a:xfrm>
            <a:off x="1413892" y="1844824"/>
            <a:ext cx="144016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User Input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EEE659-FDD8-42A0-8A76-17DF4F0D424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2837204" y="1782674"/>
            <a:ext cx="1279295" cy="31712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03C7CD-4808-422D-8A7B-C344F28C3705}"/>
              </a:ext>
            </a:extLst>
          </p:cNvPr>
          <p:cNvSpPr/>
          <p:nvPr/>
        </p:nvSpPr>
        <p:spPr>
          <a:xfrm>
            <a:off x="8369474" y="522133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Apply Filters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45F60D-5489-43C4-84ED-F9E9E6C31673}"/>
              </a:ext>
            </a:extLst>
          </p:cNvPr>
          <p:cNvSpPr/>
          <p:nvPr/>
        </p:nvSpPr>
        <p:spPr>
          <a:xfrm>
            <a:off x="10486900" y="211966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Out-Of-Band Pattern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C245FC-05BA-4E4F-8A9F-9F118AF383F2}"/>
              </a:ext>
            </a:extLst>
          </p:cNvPr>
          <p:cNvSpPr/>
          <p:nvPr/>
        </p:nvSpPr>
        <p:spPr>
          <a:xfrm>
            <a:off x="1449143" y="4186848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Display Output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E392F9-5B9C-4AC6-AEB3-33E01A4A890A}"/>
              </a:ext>
            </a:extLst>
          </p:cNvPr>
          <p:cNvSpPr/>
          <p:nvPr/>
        </p:nvSpPr>
        <p:spPr>
          <a:xfrm>
            <a:off x="10486900" y="4243614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Profanity Filter</a:t>
            </a:r>
            <a:endParaRPr lang="en-I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408CAB-C44A-4423-A091-FF6D9C586A40}"/>
              </a:ext>
            </a:extLst>
          </p:cNvPr>
          <p:cNvSpPr/>
          <p:nvPr/>
        </p:nvSpPr>
        <p:spPr>
          <a:xfrm>
            <a:off x="10453203" y="503766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Predicate Filter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163C3F-EE58-4E13-9DEA-D690A1979053}"/>
              </a:ext>
            </a:extLst>
          </p:cNvPr>
          <p:cNvSpPr/>
          <p:nvPr/>
        </p:nvSpPr>
        <p:spPr>
          <a:xfrm>
            <a:off x="10453203" y="5912942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Out-of-Band Filter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4751D1-6AD9-4F4A-B612-6101F5366D5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463630" y="4560742"/>
            <a:ext cx="1023270" cy="844264"/>
          </a:xfrm>
          <a:prstGeom prst="bentConnector3">
            <a:avLst>
              <a:gd name="adj1" fmla="val 5734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77F9DC8-B170-4B80-951D-B0EE9E7A14DC}"/>
              </a:ext>
            </a:extLst>
          </p:cNvPr>
          <p:cNvCxnSpPr>
            <a:stCxn id="16" idx="1"/>
            <a:endCxn id="9" idx="3"/>
          </p:cNvCxnSpPr>
          <p:nvPr/>
        </p:nvCxnSpPr>
        <p:spPr>
          <a:xfrm rot="10800000">
            <a:off x="9665619" y="5538464"/>
            <a:ext cx="787585" cy="69160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8A86EF8-1112-452F-AE16-E8EF14E6B014}"/>
              </a:ext>
            </a:extLst>
          </p:cNvPr>
          <p:cNvSpPr/>
          <p:nvPr/>
        </p:nvSpPr>
        <p:spPr>
          <a:xfrm>
            <a:off x="10453203" y="129635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 err="1"/>
              <a:t>Pannous</a:t>
            </a:r>
            <a:r>
              <a:rPr lang="en-IE" sz="1400" dirty="0"/>
              <a:t> Pattern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EB16C9-BB27-4429-B689-B1BE2DD25ABC}"/>
              </a:ext>
            </a:extLst>
          </p:cNvPr>
          <p:cNvSpPr/>
          <p:nvPr/>
        </p:nvSpPr>
        <p:spPr>
          <a:xfrm>
            <a:off x="8401198" y="201143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against AIML Patterns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5DC2C2-A5A3-4ECC-932D-49A4E8385B29}"/>
              </a:ext>
            </a:extLst>
          </p:cNvPr>
          <p:cNvSpPr/>
          <p:nvPr/>
        </p:nvSpPr>
        <p:spPr>
          <a:xfrm>
            <a:off x="10486900" y="292901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Response Pattern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004A974-A29A-49B2-8A16-442C67D3270E}"/>
              </a:ext>
            </a:extLst>
          </p:cNvPr>
          <p:cNvSpPr/>
          <p:nvPr/>
        </p:nvSpPr>
        <p:spPr>
          <a:xfrm>
            <a:off x="4116499" y="1465546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Apply Substitutions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EF7008-0B3A-4014-89E1-93D8181C610B}"/>
              </a:ext>
            </a:extLst>
          </p:cNvPr>
          <p:cNvSpPr/>
          <p:nvPr/>
        </p:nvSpPr>
        <p:spPr>
          <a:xfrm>
            <a:off x="4098476" y="2372381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Against History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77360FC-8BD7-4059-BA80-9407177AF23A}"/>
              </a:ext>
            </a:extLst>
          </p:cNvPr>
          <p:cNvSpPr/>
          <p:nvPr/>
        </p:nvSpPr>
        <p:spPr>
          <a:xfrm>
            <a:off x="4098476" y="3315441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Add input to History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9D7C40F-D32F-4AB9-BE9B-443802B2AA3C}"/>
              </a:ext>
            </a:extLst>
          </p:cNvPr>
          <p:cNvSpPr/>
          <p:nvPr/>
        </p:nvSpPr>
        <p:spPr>
          <a:xfrm>
            <a:off x="4098476" y="426721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Create Response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8265E4A-01C4-47B8-BFB2-25D261E2D80F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 flipV="1">
            <a:off x="9697342" y="1613478"/>
            <a:ext cx="755861" cy="71508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574C061-49EA-477E-92EA-576A448FB531}"/>
              </a:ext>
            </a:extLst>
          </p:cNvPr>
          <p:cNvCxnSpPr>
            <a:cxnSpLocks/>
            <a:stCxn id="46" idx="3"/>
            <a:endCxn id="10" idx="3"/>
          </p:cNvCxnSpPr>
          <p:nvPr/>
        </p:nvCxnSpPr>
        <p:spPr>
          <a:xfrm>
            <a:off x="11749347" y="1613478"/>
            <a:ext cx="33697" cy="823316"/>
          </a:xfrm>
          <a:prstGeom prst="bentConnector3">
            <a:avLst>
              <a:gd name="adj1" fmla="val 77839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E50450F-D6BD-48F6-8865-8CB6C58F92A5}"/>
              </a:ext>
            </a:extLst>
          </p:cNvPr>
          <p:cNvCxnSpPr>
            <a:endCxn id="48" idx="3"/>
          </p:cNvCxnSpPr>
          <p:nvPr/>
        </p:nvCxnSpPr>
        <p:spPr>
          <a:xfrm rot="16200000" flipH="1">
            <a:off x="11406028" y="2869127"/>
            <a:ext cx="703486" cy="50545"/>
          </a:xfrm>
          <a:prstGeom prst="bentConnector4">
            <a:avLst>
              <a:gd name="adj1" fmla="val 751"/>
              <a:gd name="adj2" fmla="val 55227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15C4CA2-E242-404F-9C5F-E4AACD6994E4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9697342" y="2517623"/>
            <a:ext cx="789558" cy="72852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31905E9-1206-4633-837B-C7C79B87A0BD}"/>
              </a:ext>
            </a:extLst>
          </p:cNvPr>
          <p:cNvSpPr/>
          <p:nvPr/>
        </p:nvSpPr>
        <p:spPr>
          <a:xfrm>
            <a:off x="6366043" y="768912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History for Context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C5A309E-B3C7-464F-89B9-F13B27F2B713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H="1">
            <a:off x="11749347" y="4560742"/>
            <a:ext cx="33697" cy="794051"/>
          </a:xfrm>
          <a:prstGeom prst="bentConnector3">
            <a:avLst>
              <a:gd name="adj1" fmla="val -67839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A81BCD3-D0EB-4085-8353-5841AF180878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11068163" y="5548885"/>
            <a:ext cx="1192405" cy="169963"/>
          </a:xfrm>
          <a:prstGeom prst="bentConnector4">
            <a:avLst>
              <a:gd name="adj1" fmla="val 36702"/>
              <a:gd name="adj2" fmla="val 25660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6FEE45B-7BD2-4F4B-9A3D-26BD03CE7BCD}"/>
              </a:ext>
            </a:extLst>
          </p:cNvPr>
          <p:cNvSpPr/>
          <p:nvPr/>
        </p:nvSpPr>
        <p:spPr>
          <a:xfrm>
            <a:off x="6366043" y="1708008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Check History for Topic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0B17C29B-5365-4F2B-BF7D-FDB01ED416F0}"/>
              </a:ext>
            </a:extLst>
          </p:cNvPr>
          <p:cNvCxnSpPr>
            <a:stCxn id="59" idx="3"/>
            <a:endCxn id="84" idx="1"/>
          </p:cNvCxnSpPr>
          <p:nvPr/>
        </p:nvCxnSpPr>
        <p:spPr>
          <a:xfrm flipV="1">
            <a:off x="5394620" y="1086040"/>
            <a:ext cx="971423" cy="349829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5A323A-3A67-4AA1-8AAB-A58C55457E10}"/>
              </a:ext>
            </a:extLst>
          </p:cNvPr>
          <p:cNvCxnSpPr>
            <a:stCxn id="84" idx="2"/>
            <a:endCxn id="97" idx="0"/>
          </p:cNvCxnSpPr>
          <p:nvPr/>
        </p:nvCxnSpPr>
        <p:spPr>
          <a:xfrm rot="5400000">
            <a:off x="6861695" y="1555588"/>
            <a:ext cx="304840" cy="12700"/>
          </a:xfrm>
          <a:prstGeom prst="bentConnector3">
            <a:avLst>
              <a:gd name="adj1" fmla="val -2396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F6B7B1-2AA8-485E-8303-1819B9D26854}"/>
              </a:ext>
            </a:extLst>
          </p:cNvPr>
          <p:cNvCxnSpPr>
            <a:stCxn id="97" idx="3"/>
            <a:endCxn id="47" idx="1"/>
          </p:cNvCxnSpPr>
          <p:nvPr/>
        </p:nvCxnSpPr>
        <p:spPr>
          <a:xfrm>
            <a:off x="7662187" y="2025136"/>
            <a:ext cx="739011" cy="30342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EA5CCC5-E009-49BF-8670-C8D05EC6B171}"/>
              </a:ext>
            </a:extLst>
          </p:cNvPr>
          <p:cNvSpPr/>
          <p:nvPr/>
        </p:nvSpPr>
        <p:spPr>
          <a:xfrm>
            <a:off x="8369474" y="313966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Pattern Found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A907526-C5B7-4E57-A3E4-0474C5E3F93D}"/>
              </a:ext>
            </a:extLst>
          </p:cNvPr>
          <p:cNvSpPr/>
          <p:nvPr/>
        </p:nvSpPr>
        <p:spPr>
          <a:xfrm>
            <a:off x="6412197" y="3139660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Pattern Not Found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B39594B-2BCF-43EF-8765-69BAE34646B4}"/>
              </a:ext>
            </a:extLst>
          </p:cNvPr>
          <p:cNvCxnSpPr>
            <a:endCxn id="119" idx="0"/>
          </p:cNvCxnSpPr>
          <p:nvPr/>
        </p:nvCxnSpPr>
        <p:spPr>
          <a:xfrm rot="5400000">
            <a:off x="8972745" y="2668356"/>
            <a:ext cx="516106" cy="42650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6F7A0CDC-C04C-49C8-B1C2-2E4183F831A9}"/>
              </a:ext>
            </a:extLst>
          </p:cNvPr>
          <p:cNvCxnSpPr>
            <a:endCxn id="120" idx="3"/>
          </p:cNvCxnSpPr>
          <p:nvPr/>
        </p:nvCxnSpPr>
        <p:spPr>
          <a:xfrm rot="10800000" flipV="1">
            <a:off x="7708342" y="2623554"/>
            <a:ext cx="978359" cy="83323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002FA176-B9E6-4F7E-808F-4B2A6588F061}"/>
              </a:ext>
            </a:extLst>
          </p:cNvPr>
          <p:cNvSpPr/>
          <p:nvPr/>
        </p:nvSpPr>
        <p:spPr>
          <a:xfrm>
            <a:off x="6420766" y="407240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Create Generic Response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FD703EF-F70B-4A3A-B5C6-E30DB6819944}"/>
              </a:ext>
            </a:extLst>
          </p:cNvPr>
          <p:cNvSpPr/>
          <p:nvPr/>
        </p:nvSpPr>
        <p:spPr>
          <a:xfrm>
            <a:off x="6418375" y="521548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Re-apply Substitutions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E2FBDCC-ED4F-4286-8E12-705C55EA2EF7}"/>
              </a:ext>
            </a:extLst>
          </p:cNvPr>
          <p:cNvSpPr/>
          <p:nvPr/>
        </p:nvSpPr>
        <p:spPr>
          <a:xfrm>
            <a:off x="4126388" y="5218979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Run Response Parser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7C4EDF74-E3EE-44E5-8955-4DB95C26CC10}"/>
              </a:ext>
            </a:extLst>
          </p:cNvPr>
          <p:cNvCxnSpPr>
            <a:stCxn id="54" idx="3"/>
            <a:endCxn id="57" idx="3"/>
          </p:cNvCxnSpPr>
          <p:nvPr/>
        </p:nvCxnSpPr>
        <p:spPr>
          <a:xfrm flipH="1">
            <a:off x="5394620" y="1782674"/>
            <a:ext cx="18023" cy="906835"/>
          </a:xfrm>
          <a:prstGeom prst="bentConnector3">
            <a:avLst>
              <a:gd name="adj1" fmla="val -12683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D8BC57A8-5E87-487C-8D1E-7BFA9F07DE56}"/>
              </a:ext>
            </a:extLst>
          </p:cNvPr>
          <p:cNvCxnSpPr>
            <a:stCxn id="57" idx="1"/>
            <a:endCxn id="58" idx="1"/>
          </p:cNvCxnSpPr>
          <p:nvPr/>
        </p:nvCxnSpPr>
        <p:spPr>
          <a:xfrm rot="10800000" flipV="1">
            <a:off x="4098476" y="2689509"/>
            <a:ext cx="12700" cy="943060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22636634-E270-43E4-9A95-4BF78FF5E4EA}"/>
              </a:ext>
            </a:extLst>
          </p:cNvPr>
          <p:cNvCxnSpPr>
            <a:stCxn id="58" idx="2"/>
            <a:endCxn id="59" idx="1"/>
          </p:cNvCxnSpPr>
          <p:nvPr/>
        </p:nvCxnSpPr>
        <p:spPr>
          <a:xfrm rot="5400000">
            <a:off x="4105192" y="3942981"/>
            <a:ext cx="634641" cy="648072"/>
          </a:xfrm>
          <a:prstGeom prst="bentConnector4">
            <a:avLst>
              <a:gd name="adj1" fmla="val 25015"/>
              <a:gd name="adj2" fmla="val 13527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D31FEBEE-11AC-45AB-8EAC-47DB8D32F11D}"/>
              </a:ext>
            </a:extLst>
          </p:cNvPr>
          <p:cNvCxnSpPr>
            <a:stCxn id="119" idx="2"/>
            <a:endCxn id="9" idx="0"/>
          </p:cNvCxnSpPr>
          <p:nvPr/>
        </p:nvCxnSpPr>
        <p:spPr>
          <a:xfrm rot="5400000">
            <a:off x="8293836" y="4497626"/>
            <a:ext cx="1447420" cy="12700"/>
          </a:xfrm>
          <a:prstGeom prst="bentConnector3">
            <a:avLst>
              <a:gd name="adj1" fmla="val -1057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6F05B147-F4B0-4B18-BB48-FBDAD274ED95}"/>
              </a:ext>
            </a:extLst>
          </p:cNvPr>
          <p:cNvCxnSpPr>
            <a:stCxn id="120" idx="2"/>
            <a:endCxn id="142" idx="0"/>
          </p:cNvCxnSpPr>
          <p:nvPr/>
        </p:nvCxnSpPr>
        <p:spPr>
          <a:xfrm rot="16200000" flipH="1">
            <a:off x="6915309" y="3918875"/>
            <a:ext cx="298489" cy="8569"/>
          </a:xfrm>
          <a:prstGeom prst="bentConnector3">
            <a:avLst>
              <a:gd name="adj1" fmla="val -875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93172A2C-FB1C-4AFB-8E16-AF02F57D7E14}"/>
              </a:ext>
            </a:extLst>
          </p:cNvPr>
          <p:cNvCxnSpPr>
            <a:stCxn id="142" idx="2"/>
            <a:endCxn id="143" idx="0"/>
          </p:cNvCxnSpPr>
          <p:nvPr/>
        </p:nvCxnSpPr>
        <p:spPr>
          <a:xfrm rot="5400000">
            <a:off x="6813231" y="4959878"/>
            <a:ext cx="508824" cy="2391"/>
          </a:xfrm>
          <a:prstGeom prst="bentConnector3">
            <a:avLst>
              <a:gd name="adj1" fmla="val -41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1898CAFB-A7CB-48E7-95D8-C148492C5C7B}"/>
              </a:ext>
            </a:extLst>
          </p:cNvPr>
          <p:cNvCxnSpPr>
            <a:stCxn id="9" idx="1"/>
            <a:endCxn id="143" idx="3"/>
          </p:cNvCxnSpPr>
          <p:nvPr/>
        </p:nvCxnSpPr>
        <p:spPr>
          <a:xfrm rot="10800000">
            <a:off x="7714520" y="5532614"/>
            <a:ext cx="654955" cy="5851"/>
          </a:xfrm>
          <a:prstGeom prst="bentConnector3">
            <a:avLst>
              <a:gd name="adj1" fmla="val -737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5230CAFB-9569-4568-BA2F-433D67DD7D30}"/>
              </a:ext>
            </a:extLst>
          </p:cNvPr>
          <p:cNvCxnSpPr>
            <a:stCxn id="143" idx="1"/>
            <a:endCxn id="144" idx="3"/>
          </p:cNvCxnSpPr>
          <p:nvPr/>
        </p:nvCxnSpPr>
        <p:spPr>
          <a:xfrm rot="10800000" flipV="1">
            <a:off x="5422533" y="5532613"/>
            <a:ext cx="995843" cy="3494"/>
          </a:xfrm>
          <a:prstGeom prst="bentConnector3">
            <a:avLst>
              <a:gd name="adj1" fmla="val -786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0447B55A-C64E-442A-A0AB-B5B8FCE973B1}"/>
              </a:ext>
            </a:extLst>
          </p:cNvPr>
          <p:cNvCxnSpPr>
            <a:stCxn id="144" idx="1"/>
            <a:endCxn id="12" idx="3"/>
          </p:cNvCxnSpPr>
          <p:nvPr/>
        </p:nvCxnSpPr>
        <p:spPr>
          <a:xfrm rot="10800000">
            <a:off x="2745288" y="4503977"/>
            <a:ext cx="1381101" cy="10321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E2B9DD7E-E5DB-460D-9FE9-434DBC016333}"/>
              </a:ext>
            </a:extLst>
          </p:cNvPr>
          <p:cNvSpPr/>
          <p:nvPr/>
        </p:nvSpPr>
        <p:spPr>
          <a:xfrm>
            <a:off x="1449143" y="5846895"/>
            <a:ext cx="1296144" cy="63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Launch External Applications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AEE4657C-0BDB-4EE4-B3F6-46AD3A4DDBF7}"/>
              </a:ext>
            </a:extLst>
          </p:cNvPr>
          <p:cNvCxnSpPr>
            <a:stCxn id="144" idx="2"/>
            <a:endCxn id="173" idx="3"/>
          </p:cNvCxnSpPr>
          <p:nvPr/>
        </p:nvCxnSpPr>
        <p:spPr>
          <a:xfrm rot="5400000">
            <a:off x="3604480" y="4994043"/>
            <a:ext cx="310788" cy="2029173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788" y="476672"/>
            <a:ext cx="1036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FF00"/>
                </a:solidFill>
              </a:rPr>
              <a:t>Chat-Bot with Machine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788" y="994744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A Chat-Bot which uses Machine Learning Algorithms to modify future behaviour based on past behaviour.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153453"/>
            <a:ext cx="2088232" cy="1174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83" y="855275"/>
            <a:ext cx="2896962" cy="2005341"/>
          </a:xfrm>
          <a:prstGeom prst="rect">
            <a:avLst/>
          </a:prstGeom>
        </p:spPr>
      </p:pic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731224054"/>
              </p:ext>
            </p:extLst>
          </p:nvPr>
        </p:nvGraphicFramePr>
        <p:xfrm>
          <a:off x="3802844" y="2598823"/>
          <a:ext cx="5728227" cy="391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290222096"/>
              </p:ext>
            </p:extLst>
          </p:nvPr>
        </p:nvGraphicFramePr>
        <p:xfrm>
          <a:off x="9035096" y="4549315"/>
          <a:ext cx="2942951" cy="15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039875" y="5932942"/>
            <a:ext cx="398022" cy="582284"/>
            <a:chOff x="1" y="835997"/>
            <a:chExt cx="370074" cy="528677"/>
          </a:xfrm>
          <a:solidFill>
            <a:srgbClr val="00B0F0"/>
          </a:solidFill>
        </p:grpSpPr>
        <p:sp>
          <p:nvSpPr>
            <p:cNvPr id="34" name="Arrow: Chevron 33"/>
            <p:cNvSpPr/>
            <p:nvPr/>
          </p:nvSpPr>
          <p:spPr>
            <a:xfrm rot="5400000">
              <a:off x="-79301" y="915299"/>
              <a:ext cx="528677" cy="370074"/>
            </a:xfrm>
            <a:prstGeom prst="chevron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accent5">
                <a:hueOff val="13548401"/>
                <a:satOff val="-34341"/>
                <a:lumOff val="5489"/>
                <a:alphaOff val="0"/>
              </a:schemeClr>
            </a:fillRef>
            <a:effectRef idx="0">
              <a:schemeClr val="accent5">
                <a:hueOff val="13548401"/>
                <a:satOff val="-34341"/>
                <a:lumOff val="54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Chevron 4"/>
            <p:cNvSpPr txBox="1"/>
            <p:nvPr/>
          </p:nvSpPr>
          <p:spPr>
            <a:xfrm>
              <a:off x="1" y="1021034"/>
              <a:ext cx="370074" cy="158603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dirty="0"/>
                <a:t>Chat-Bot</a:t>
              </a:r>
              <a:endParaRPr lang="en-US" sz="7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60327" y="5932941"/>
            <a:ext cx="2517720" cy="378485"/>
            <a:chOff x="370074" y="835998"/>
            <a:chExt cx="2366228" cy="343640"/>
          </a:xfrm>
        </p:grpSpPr>
        <p:sp>
          <p:nvSpPr>
            <p:cNvPr id="37" name="Rectangle: Top Corners Rounded 36"/>
            <p:cNvSpPr/>
            <p:nvPr/>
          </p:nvSpPr>
          <p:spPr>
            <a:xfrm rot="5400000">
              <a:off x="1381368" y="-175296"/>
              <a:ext cx="343640" cy="2366228"/>
            </a:xfrm>
            <a:prstGeom prst="round2Same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>
                <a:hueOff val="13548401"/>
                <a:satOff val="-34341"/>
                <a:lumOff val="548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ectangle: Top Corners Rounded 6"/>
            <p:cNvSpPr txBox="1"/>
            <p:nvPr/>
          </p:nvSpPr>
          <p:spPr>
            <a:xfrm>
              <a:off x="370075" y="852772"/>
              <a:ext cx="2349453" cy="31009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5715" rIns="5715" bIns="5715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900" kern="1200" dirty="0"/>
                <a:t>Opening the Cargo Bay Doors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7788" y="1857946"/>
            <a:ext cx="41044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      Features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Persona integration, Memories of past conversations and user specific data like name, age, gender.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FF00"/>
                </a:solidFill>
              </a:rPr>
              <a:t>Pannous</a:t>
            </a:r>
            <a:r>
              <a:rPr lang="en-GB" sz="1600" dirty="0">
                <a:solidFill>
                  <a:srgbClr val="FFFF00"/>
                </a:solidFill>
              </a:rPr>
              <a:t>, the technology behind personal assistants like Siri. Check the weather, ask Wikipedia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Instructed Learning, invalid responses can be fixed immediately by the user. Simply tell the program what to say or do instead.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Out of Band capability, able to see and call any application on the system that has been configured for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00"/>
                </a:solidFill>
              </a:rPr>
              <a:t>AIML based allowing access to a whole world of chatbots and unique personalities.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2" name="Arrow: Down 41"/>
          <p:cNvSpPr/>
          <p:nvPr/>
        </p:nvSpPr>
        <p:spPr>
          <a:xfrm>
            <a:off x="9050581" y="2876189"/>
            <a:ext cx="2804471" cy="1654648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Applying The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0570" y="6204537"/>
            <a:ext cx="38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David Monahan</a:t>
            </a:r>
          </a:p>
          <a:p>
            <a:r>
              <a:rPr lang="en-GB" sz="1600" dirty="0">
                <a:solidFill>
                  <a:srgbClr val="FFFF00"/>
                </a:solidFill>
              </a:rPr>
              <a:t>B.Eng. Computer and Electronic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E486A-C31D-44AB-B3CB-F6807D3A54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3584"/>
            <a:ext cx="2159140" cy="6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715</TotalTime>
  <Words>442</Words>
  <Application>Microsoft Office PowerPoint</Application>
  <PresentationFormat>Custom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Tech 16x9</vt:lpstr>
      <vt:lpstr>Chat-Bot with Machine Learning</vt:lpstr>
      <vt:lpstr>What is a Chat Bot?</vt:lpstr>
      <vt:lpstr>Technologies used:</vt:lpstr>
      <vt:lpstr>Features</vt:lpstr>
      <vt:lpstr>Functional Flow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Chat-Bot with Machine Learning</dc:title>
  <dc:creator>Dave</dc:creator>
  <cp:lastModifiedBy>DAVID MONAHAN - Student</cp:lastModifiedBy>
  <cp:revision>41</cp:revision>
  <dcterms:created xsi:type="dcterms:W3CDTF">2016-12-12T11:31:38Z</dcterms:created>
  <dcterms:modified xsi:type="dcterms:W3CDTF">2017-05-02T15:54:42Z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